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</p:sldMasterIdLst>
  <p:sldIdLst>
    <p:sldId id="256" r:id="rId4"/>
    <p:sldId id="259" r:id="rId5"/>
    <p:sldId id="260" r:id="rId6"/>
    <p:sldId id="261" r:id="rId7"/>
    <p:sldId id="262" r:id="rId8"/>
    <p:sldId id="266" r:id="rId9"/>
    <p:sldId id="264" r:id="rId10"/>
    <p:sldId id="267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86092" autoAdjust="0"/>
  </p:normalViewPr>
  <p:slideViewPr>
    <p:cSldViewPr>
      <p:cViewPr varScale="1">
        <p:scale>
          <a:sx n="84" d="100"/>
          <a:sy n="84" d="100"/>
        </p:scale>
        <p:origin x="9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71448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Segoe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58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1317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669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728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4113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627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133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44371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32309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08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8727" y="2906713"/>
            <a:ext cx="706598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19204" y="4419600"/>
            <a:ext cx="7115196" cy="1143000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04" y="1600200"/>
            <a:ext cx="352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7404" y="1600200"/>
            <a:ext cx="352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9504" y="1535113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9504" y="2174875"/>
            <a:ext cx="352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7404" y="1535113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7404" y="2174875"/>
            <a:ext cx="352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604" y="1600200"/>
            <a:ext cx="71151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83453-07CD-4C03-9425-31D384EE36B5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Segoe Prin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87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836712"/>
            <a:ext cx="7772400" cy="1990574"/>
          </a:xfrm>
        </p:spPr>
        <p:txBody>
          <a:bodyPr>
            <a:normAutofit fontScale="90000"/>
          </a:bodyPr>
          <a:lstStyle/>
          <a:p>
            <a:r>
              <a:rPr lang="ru-RU" dirty="0"/>
              <a:t>Конкурс на замещение вакантных должностей в оранжерее имени </a:t>
            </a:r>
            <a:r>
              <a:rPr lang="ru-RU" dirty="0" err="1"/>
              <a:t>Грегора</a:t>
            </a:r>
            <a:r>
              <a:rPr lang="ru-RU" dirty="0"/>
              <a:t> Менделя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Анкета на соискание вакантной должности в оранжерее имени Г. Менделя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80762" y="1397090"/>
            <a:ext cx="7115196" cy="4983162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sz="4500" dirty="0"/>
              <a:t>Все живые организмы обладают свойством сохранять и передавать свои признаки последующим поколениям - ________________________________   и _____________________________ -  способностью приобретать новые признаки под воздействием различных факторов среды. Основные закономерности наследования признаков впервые раскрыл австрийский исследователь, монах  ______________________. Скрещивание особей называется _________________________. </a:t>
            </a:r>
          </a:p>
          <a:p>
            <a:pPr marL="0" indent="0" algn="just">
              <a:buNone/>
            </a:pPr>
            <a:r>
              <a:rPr lang="ru-RU" sz="4500" dirty="0"/>
              <a:t>Для записи скрещиваний используется международная символика:</a:t>
            </a:r>
          </a:p>
          <a:p>
            <a:pPr marL="0" indent="0" algn="just">
              <a:buNone/>
            </a:pPr>
            <a:r>
              <a:rPr lang="ru-RU" sz="4500" dirty="0"/>
              <a:t>_____ - родительские особи</a:t>
            </a:r>
          </a:p>
          <a:p>
            <a:pPr marL="0" indent="0" algn="just">
              <a:buNone/>
            </a:pPr>
            <a:r>
              <a:rPr lang="ru-RU" sz="4500" dirty="0"/>
              <a:t>_____ - женская особь</a:t>
            </a:r>
          </a:p>
          <a:p>
            <a:pPr marL="0" indent="0" algn="just">
              <a:buNone/>
            </a:pPr>
            <a:r>
              <a:rPr lang="ru-RU" sz="4500" dirty="0"/>
              <a:t>_____ - мужская особь</a:t>
            </a:r>
          </a:p>
          <a:p>
            <a:pPr marL="0" indent="0" algn="just">
              <a:buNone/>
            </a:pPr>
            <a:r>
              <a:rPr lang="ru-RU" sz="4500" dirty="0"/>
              <a:t>_____ - потомство</a:t>
            </a:r>
          </a:p>
          <a:p>
            <a:pPr marL="0" indent="0" algn="just">
              <a:buNone/>
            </a:pPr>
            <a:r>
              <a:rPr lang="ru-RU" sz="4500" dirty="0"/>
              <a:t>_____ - знак скрещивания.</a:t>
            </a:r>
          </a:p>
          <a:p>
            <a:pPr marL="0" indent="0" algn="just">
              <a:buNone/>
            </a:pPr>
            <a:r>
              <a:rPr lang="ru-RU" sz="4500" dirty="0"/>
              <a:t>Преобладающие признаки называются __________________, а подавляемые - _________________.</a:t>
            </a:r>
          </a:p>
          <a:p>
            <a:pPr marL="0" indent="0" algn="just">
              <a:buNone/>
            </a:pPr>
            <a:r>
              <a:rPr lang="ru-RU" sz="4500" dirty="0"/>
              <a:t>Сформулированный Менделем закон единообразия гибридов первого поколения получил название _____________________, а закон расщепления - ______________________________.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aul Mauriat - Feel Like Making Love">
            <a:hlinkClick r:id="" action="ppaction://media"/>
            <a:extLst>
              <a:ext uri="{FF2B5EF4-FFF2-40B4-BE49-F238E27FC236}">
                <a16:creationId xmlns:a16="http://schemas.microsoft.com/office/drawing/2014/main" id="{BB43EE5D-3BAC-493C-9661-195D924AB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8914" y="1729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Анкета на соискание вакантной должности в оранжерее имени Г. Менделя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80762" y="1397090"/>
            <a:ext cx="7115196" cy="4983162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5500" dirty="0"/>
              <a:t>Все живые организмы обладают свойством сохранять и передавать свои признаки последующим поколениям – </a:t>
            </a:r>
            <a:r>
              <a:rPr lang="ru-RU" sz="5500" dirty="0">
                <a:solidFill>
                  <a:srgbClr val="C00000"/>
                </a:solidFill>
              </a:rPr>
              <a:t>наследственностью</a:t>
            </a:r>
            <a:r>
              <a:rPr lang="ru-RU" sz="5500" dirty="0"/>
              <a:t> и </a:t>
            </a:r>
            <a:r>
              <a:rPr lang="ru-RU" sz="5500" dirty="0">
                <a:solidFill>
                  <a:srgbClr val="C00000"/>
                </a:solidFill>
              </a:rPr>
              <a:t>изменчивостью</a:t>
            </a:r>
            <a:r>
              <a:rPr lang="ru-RU" sz="5500" dirty="0"/>
              <a:t> -  способностью приобретать новые признаки под воздействием различных факторов среды. Основные закономерности наследования признаков впервые раскрыл австрийский исследователь, монах </a:t>
            </a:r>
            <a:r>
              <a:rPr lang="ru-RU" sz="5500" dirty="0" err="1">
                <a:solidFill>
                  <a:srgbClr val="C00000"/>
                </a:solidFill>
              </a:rPr>
              <a:t>Грегор</a:t>
            </a:r>
            <a:r>
              <a:rPr lang="ru-RU" sz="5500" dirty="0">
                <a:solidFill>
                  <a:srgbClr val="C00000"/>
                </a:solidFill>
              </a:rPr>
              <a:t> Мендель</a:t>
            </a:r>
            <a:r>
              <a:rPr lang="ru-RU" sz="5500" dirty="0"/>
              <a:t>.</a:t>
            </a:r>
          </a:p>
          <a:p>
            <a:pPr marL="0" indent="0" algn="just">
              <a:buNone/>
            </a:pPr>
            <a:r>
              <a:rPr lang="ru-RU" sz="5500" dirty="0"/>
              <a:t>Скрещивание особей называется </a:t>
            </a:r>
            <a:r>
              <a:rPr lang="ru-RU" sz="5500" dirty="0">
                <a:solidFill>
                  <a:srgbClr val="C00000"/>
                </a:solidFill>
              </a:rPr>
              <a:t>гибридизацией</a:t>
            </a:r>
            <a:r>
              <a:rPr lang="ru-RU" sz="5500" dirty="0"/>
              <a:t>. </a:t>
            </a:r>
          </a:p>
          <a:p>
            <a:pPr marL="0" indent="0" algn="just">
              <a:buNone/>
            </a:pPr>
            <a:r>
              <a:rPr lang="ru-RU" sz="5500" dirty="0"/>
              <a:t>Для записи скрещиваний используется международная символика:</a:t>
            </a:r>
          </a:p>
          <a:p>
            <a:pPr marL="0" indent="0" algn="just">
              <a:buNone/>
            </a:pPr>
            <a:r>
              <a:rPr lang="en-US" sz="5500" b="1" dirty="0">
                <a:solidFill>
                  <a:srgbClr val="C00000"/>
                </a:solidFill>
              </a:rPr>
              <a:t>P </a:t>
            </a:r>
            <a:r>
              <a:rPr lang="ru-RU" sz="5500" dirty="0"/>
              <a:t>- родительские особи</a:t>
            </a:r>
          </a:p>
          <a:p>
            <a:pPr marL="0" indent="0" algn="just">
              <a:buNone/>
            </a:pPr>
            <a:r>
              <a:rPr lang="ru-RU" sz="5500" b="1" dirty="0">
                <a:solidFill>
                  <a:srgbClr val="C00000"/>
                </a:solidFill>
              </a:rPr>
              <a:t>♀ </a:t>
            </a:r>
            <a:r>
              <a:rPr lang="ru-RU" sz="5500" dirty="0"/>
              <a:t>- женская особь</a:t>
            </a:r>
          </a:p>
          <a:p>
            <a:pPr marL="0" indent="0" algn="just">
              <a:buNone/>
            </a:pPr>
            <a:r>
              <a:rPr lang="ru-RU" sz="5500" b="1" dirty="0">
                <a:solidFill>
                  <a:srgbClr val="C00000"/>
                </a:solidFill>
              </a:rPr>
              <a:t>♂ </a:t>
            </a:r>
            <a:r>
              <a:rPr lang="ru-RU" sz="5500" dirty="0"/>
              <a:t>- мужская особь</a:t>
            </a:r>
          </a:p>
          <a:p>
            <a:pPr marL="0" indent="0" algn="just">
              <a:buNone/>
            </a:pPr>
            <a:r>
              <a:rPr lang="en-US" sz="5500" b="1" dirty="0">
                <a:solidFill>
                  <a:srgbClr val="C00000"/>
                </a:solidFill>
              </a:rPr>
              <a:t>F</a:t>
            </a:r>
            <a:r>
              <a:rPr lang="ru-RU" sz="5500" dirty="0"/>
              <a:t> - потомство</a:t>
            </a:r>
          </a:p>
          <a:p>
            <a:pPr marL="0" indent="0" algn="just">
              <a:buNone/>
            </a:pPr>
            <a:r>
              <a:rPr lang="ru-RU" sz="5500" b="1" dirty="0">
                <a:solidFill>
                  <a:srgbClr val="C00000"/>
                </a:solidFill>
              </a:rPr>
              <a:t>×</a:t>
            </a:r>
            <a:r>
              <a:rPr lang="ru-RU" sz="5500" dirty="0"/>
              <a:t> - знак скрещивания.</a:t>
            </a:r>
          </a:p>
          <a:p>
            <a:pPr marL="0" indent="0" algn="just">
              <a:buNone/>
            </a:pPr>
            <a:r>
              <a:rPr lang="ru-RU" sz="5500" dirty="0"/>
              <a:t>Преобладающие признаки называются </a:t>
            </a:r>
            <a:r>
              <a:rPr lang="ru-RU" sz="5500" dirty="0">
                <a:solidFill>
                  <a:srgbClr val="C00000"/>
                </a:solidFill>
              </a:rPr>
              <a:t>доминантными</a:t>
            </a:r>
            <a:r>
              <a:rPr lang="ru-RU" sz="5500" dirty="0"/>
              <a:t>, а подавляемые - </a:t>
            </a:r>
            <a:r>
              <a:rPr lang="ru-RU" sz="5500" dirty="0">
                <a:solidFill>
                  <a:srgbClr val="C00000"/>
                </a:solidFill>
              </a:rPr>
              <a:t>рецессивными</a:t>
            </a:r>
            <a:r>
              <a:rPr lang="ru-RU" sz="5500" dirty="0"/>
              <a:t>.</a:t>
            </a:r>
          </a:p>
          <a:p>
            <a:pPr marL="0" indent="0" algn="just">
              <a:buNone/>
            </a:pPr>
            <a:r>
              <a:rPr lang="ru-RU" sz="5500" dirty="0"/>
              <a:t>Сформулированный Менделем закон единообразия гибридов первого поколения получил название</a:t>
            </a:r>
            <a:r>
              <a:rPr lang="en-US" sz="5500" dirty="0"/>
              <a:t> </a:t>
            </a:r>
            <a:r>
              <a:rPr lang="en-US" sz="5500" dirty="0">
                <a:solidFill>
                  <a:srgbClr val="C00000"/>
                </a:solidFill>
              </a:rPr>
              <a:t>I </a:t>
            </a:r>
            <a:r>
              <a:rPr lang="ru-RU" sz="5500" dirty="0">
                <a:solidFill>
                  <a:srgbClr val="C00000"/>
                </a:solidFill>
              </a:rPr>
              <a:t>закон Менделя</a:t>
            </a:r>
            <a:r>
              <a:rPr lang="ru-RU" sz="5500" dirty="0"/>
              <a:t>, а закон расщепления – </a:t>
            </a:r>
            <a:r>
              <a:rPr lang="en-US" sz="5500" dirty="0">
                <a:solidFill>
                  <a:srgbClr val="C00000"/>
                </a:solidFill>
              </a:rPr>
              <a:t>II</a:t>
            </a:r>
            <a:r>
              <a:rPr lang="ru-RU" sz="5500" dirty="0">
                <a:solidFill>
                  <a:srgbClr val="C00000"/>
                </a:solidFill>
              </a:rPr>
              <a:t> закон Менделя.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02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A2B2E5-2100-4ED2-8E59-24A074709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51"/>
          <a:stretch/>
        </p:blipFill>
        <p:spPr>
          <a:xfrm>
            <a:off x="1547664" y="332656"/>
            <a:ext cx="6309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7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Третий закон Менделя_">
            <a:hlinkClick r:id="" action="ppaction://media"/>
            <a:extLst>
              <a:ext uri="{FF2B5EF4-FFF2-40B4-BE49-F238E27FC236}">
                <a16:creationId xmlns:a16="http://schemas.microsoft.com/office/drawing/2014/main" id="{FE6E1F32-21F4-4191-AD9D-CC06E8FB26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908720"/>
            <a:ext cx="672074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9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5"/>
          <p:cNvGrpSpPr>
            <a:grpSpLocks noChangeAspect="1"/>
          </p:cNvGrpSpPr>
          <p:nvPr/>
        </p:nvGrpSpPr>
        <p:grpSpPr bwMode="auto">
          <a:xfrm>
            <a:off x="67092" y="720028"/>
            <a:ext cx="8686800" cy="5486400"/>
            <a:chOff x="4776" y="3669"/>
            <a:chExt cx="7200" cy="4320"/>
          </a:xfrm>
        </p:grpSpPr>
        <p:sp>
          <p:nvSpPr>
            <p:cNvPr id="3075" name="AutoShape 21"/>
            <p:cNvSpPr>
              <a:spLocks noChangeAspect="1" noChangeArrowheads="1" noTextEdit="1"/>
            </p:cNvSpPr>
            <p:nvPr/>
          </p:nvSpPr>
          <p:spPr bwMode="auto">
            <a:xfrm>
              <a:off x="4776" y="3669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076" name="Oval 20"/>
            <p:cNvSpPr>
              <a:spLocks noChangeArrowheads="1"/>
            </p:cNvSpPr>
            <p:nvPr/>
          </p:nvSpPr>
          <p:spPr bwMode="auto">
            <a:xfrm>
              <a:off x="4866" y="3759"/>
              <a:ext cx="7020" cy="423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077" name="Oval 19"/>
            <p:cNvSpPr>
              <a:spLocks noChangeArrowheads="1"/>
            </p:cNvSpPr>
            <p:nvPr/>
          </p:nvSpPr>
          <p:spPr bwMode="auto">
            <a:xfrm>
              <a:off x="5406" y="4209"/>
              <a:ext cx="5940" cy="333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270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078" name="Oval 18"/>
            <p:cNvSpPr>
              <a:spLocks noChangeArrowheads="1"/>
            </p:cNvSpPr>
            <p:nvPr/>
          </p:nvSpPr>
          <p:spPr bwMode="auto">
            <a:xfrm>
              <a:off x="6156" y="4794"/>
              <a:ext cx="2160" cy="207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270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079" name="Oval 17"/>
            <p:cNvSpPr>
              <a:spLocks noChangeArrowheads="1"/>
            </p:cNvSpPr>
            <p:nvPr/>
          </p:nvSpPr>
          <p:spPr bwMode="auto">
            <a:xfrm>
              <a:off x="8466" y="4839"/>
              <a:ext cx="2160" cy="207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270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086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8736" y="6009"/>
              <a:ext cx="83" cy="1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125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0" cap="none" spc="0" normalizeH="1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087" name="WordArt 9"/>
            <p:cNvSpPr>
              <a:spLocks noChangeArrowheads="1" noChangeShapeType="1" noTextEdit="1"/>
            </p:cNvSpPr>
            <p:nvPr/>
          </p:nvSpPr>
          <p:spPr bwMode="auto">
            <a:xfrm>
              <a:off x="7926" y="4659"/>
              <a:ext cx="83" cy="1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125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0" cap="none" spc="0" normalizeH="1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088" name="WordArt 8"/>
            <p:cNvSpPr>
              <a:spLocks noChangeArrowheads="1" noChangeShapeType="1" noTextEdit="1"/>
            </p:cNvSpPr>
            <p:nvPr/>
          </p:nvSpPr>
          <p:spPr bwMode="auto">
            <a:xfrm>
              <a:off x="10086" y="3669"/>
              <a:ext cx="83" cy="1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125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0" cap="none" spc="0" normalizeH="1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08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8736" y="7269"/>
              <a:ext cx="83" cy="1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125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0" cap="none" spc="0" normalizeH="1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09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9366" y="5019"/>
              <a:ext cx="83" cy="1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125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0" cap="none" spc="0" normalizeH="1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0" cap="none" spc="0" normalizeH="1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091" name="Line 23"/>
          <p:cNvSpPr>
            <a:spLocks noChangeShapeType="1"/>
          </p:cNvSpPr>
          <p:nvPr/>
        </p:nvSpPr>
        <p:spPr bwMode="auto">
          <a:xfrm>
            <a:off x="4410492" y="271847"/>
            <a:ext cx="0" cy="6400800"/>
          </a:xfrm>
          <a:prstGeom prst="line">
            <a:avLst/>
          </a:prstGeom>
          <a:noFill/>
          <a:ln w="1270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92" name="Line 22"/>
          <p:cNvSpPr>
            <a:spLocks noChangeShapeType="1"/>
          </p:cNvSpPr>
          <p:nvPr/>
        </p:nvSpPr>
        <p:spPr bwMode="auto">
          <a:xfrm>
            <a:off x="54339" y="3500822"/>
            <a:ext cx="9072314" cy="114300"/>
          </a:xfrm>
          <a:prstGeom prst="line">
            <a:avLst/>
          </a:prstGeom>
          <a:noFill/>
          <a:ln w="1270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93" name="Rectangle 24"/>
          <p:cNvSpPr>
            <a:spLocks noChangeArrowheads="1"/>
          </p:cNvSpPr>
          <p:nvPr/>
        </p:nvSpPr>
        <p:spPr bwMode="auto">
          <a:xfrm>
            <a:off x="57150" y="198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59418" name="Picture 2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5934" y="5452841"/>
            <a:ext cx="1148104" cy="11575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softEdge rad="2540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-43564" y="-124728"/>
            <a:ext cx="44171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Гимнастика для глаз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: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9617" y="-68463"/>
            <a:ext cx="47460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Следите за бабочкой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8552377" y="974984"/>
            <a:ext cx="363023" cy="1216186"/>
          </a:xfrm>
          <a:prstGeom prst="downArrow">
            <a:avLst>
              <a:gd name="adj1" fmla="val 37041"/>
              <a:gd name="adj2" fmla="val 12408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1800" y="2946824"/>
            <a:ext cx="43393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СПАСИБО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!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!!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Vals_Cvetov_CSHelkunchik_-_Vals_Cvetov_CSHelkunchik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587" y="6168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023 C 0.0059 -0.01342 0.01684 -0.0375 0.02708 -0.04282 C 0.03003 -0.0544 0.02708 -0.0456 0.03489 -0.05579 C 0.04288 -0.0662 0.04965 -0.07917 0.05903 -0.08796 C 0.06319 -0.09606 0.06475 -0.10486 0.06666 -0.11389 C 0.06962 -0.125 0.07517 -0.13472 0.07778 -0.1463 C 0.08073 -0.1625 0.08281 -0.18125 0.08975 -0.19583 C 0.0934 -0.2125 0.09635 -0.22986 0.09878 -0.24745 C 0.10156 -0.28819 0.1026 -0.3287 0.10347 -0.36967 C 0.10243 -0.42523 0.10555 -0.4537 0.08975 -0.49699 C 0.08923 -0.49954 0.08923 -0.50255 0.08802 -0.50532 C 0.0868 -0.51018 0.08194 -0.51805 0.08194 -0.51782 C 0.07864 -0.53426 0.07257 -0.54838 0.0651 -0.56111 C 0.06285 -0.5713 0.05712 -0.57778 0.05156 -0.58472 C 0.04288 -0.59537 0.03541 -0.60625 0.02569 -0.61481 C 0.01545 -0.62407 0.01771 -0.61528 0.00451 -0.63426 C -0.00191 -0.64305 -0.00764 -0.64861 -0.01545 -0.6537 C -0.02292 -0.66412 -0.03125 -0.67014 -0.03959 -0.67708 C -0.0507 -0.68634 -0.06077 -0.69745 -0.07188 -0.70509 C -0.07813 -0.70949 -0.08559 -0.71134 -0.09167 -0.71597 C -0.10243 -0.72361 -0.08993 -0.71736 -0.1007 -0.72222 C -0.10712 -0.72824 -0.11771 -0.73472 -0.12518 -0.7375 C -0.13195 -0.74398 -0.13837 -0.74768 -0.14636 -0.75023 C -0.15226 -0.75579 -0.15608 -0.75694 -0.16337 -0.7588 C -0.19705 -0.77801 -0.22344 -0.77824 -0.26094 -0.78032 C -0.329 -0.77986 -0.48715 -0.80764 -0.58559 -0.76319 C -0.58681 -0.7618 -0.5882 -0.75995 -0.59011 -0.7588 C -0.59306 -0.75694 -0.59913 -0.75463 -0.59913 -0.7544 C -0.60434 -0.7493 -0.61077 -0.74467 -0.61736 -0.7419 C -0.62483 -0.73472 -0.62031 -0.73796 -0.6309 -0.73333 C -0.63247 -0.73241 -0.63525 -0.73102 -0.63525 -0.73079 C -0.64184 -0.725 -0.64705 -0.72014 -0.65382 -0.71597 C -0.65677 -0.71412 -0.66285 -0.71157 -0.66285 -0.71134 C -0.66597 -0.7088 -0.66927 -0.7081 -0.67257 -0.70509 C -0.67361 -0.70347 -0.67413 -0.70023 -0.67535 -0.69861 C -0.68021 -0.69236 -0.68768 -0.68704 -0.6934 -0.68148 C -0.70573 -0.67014 -0.69063 -0.68472 -0.70261 -0.67315 C -0.70382 -0.67153 -0.70729 -0.66875 -0.70729 -0.66852 C -0.71511 -0.65069 -0.70452 -0.67153 -0.71476 -0.65995 C -0.72465 -0.64884 -0.71111 -0.65671 -0.72257 -0.65162 C -0.7257 -0.64884 -0.72969 -0.64722 -0.73143 -0.64282 C -0.73299 -0.64074 -0.73334 -0.63796 -0.73455 -0.63634 C -0.73715 -0.63287 -0.74063 -0.63079 -0.74375 -0.62801 C -0.74514 -0.62639 -0.74844 -0.62361 -0.74844 -0.62338 C -0.75174 -0.6088 -0.74705 -0.62639 -0.75573 -0.60833 C -0.75695 -0.60648 -0.75643 -0.60393 -0.75747 -0.60185 C -0.7592 -0.59722 -0.76337 -0.58889 -0.76337 -0.58866 C -0.76493 -0.58241 -0.76736 -0.57546 -0.76962 -0.56967 C -0.77136 -0.56505 -0.77587 -0.55671 -0.77587 -0.55648 C -0.77674 -0.55231 -0.77726 -0.54768 -0.77882 -0.54398 C -0.78004 -0.5419 -0.7809 -0.53958 -0.7816 -0.5375 C -0.78733 -0.51898 -0.79132 -0.49838 -0.79549 -0.4794 C -0.79844 -0.46667 -0.80087 -0.45185 -0.80625 -0.44051 C -0.81094 -0.40208 -0.78507 -0.41528 -0.76198 -0.41319 C -0.71563 -0.40833 -0.66979 -0.40417 -0.62344 -0.40417 C -0.40087 -0.40255 -0.17865 -0.40255 0.0441 -0.40185 C 0.05607 -0.40139 0.06857 -0.40185 0.08038 -0.39977 C 0.08437 -0.39907 0.07222 -0.39884 0.06857 -0.39792 C 0.06094 -0.39606 0.05347 -0.3919 0.04566 -0.39143 C 0.02778 -0.39028 0.00972 -0.39028 -0.00781 -0.38912 C -0.01615 -0.38842 -0.02413 -0.38773 -0.03195 -0.3868 C -0.28472 -0.38842 -0.31545 -0.38634 -0.49531 -0.39143 C -0.59531 -0.39421 -0.69531 -0.40417 -0.79549 -0.40417 " pathEditMode="relative" rAng="0" ptsTypes="AAAAAAAAAAAAAAAAAAAAAAAAAAAAAAAAAAAAAAAAAAAAAAAAAAAAAAAAAAAAAAA">
                                      <p:cBhvr>
                                        <p:cTn id="8" dur="90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74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02 -0.40417 C -0.83386 -0.41134 -0.82604 -0.41967 -0.81788 -0.42569 C -0.81285 -0.4294 -0.80816 -0.43426 -0.8033 -0.43842 C -0.80174 -0.43981 -0.79844 -0.44282 -0.79844 -0.44259 C -0.78872 -0.46204 -0.80156 -0.43935 -0.79045 -0.45162 C -0.78038 -0.46227 -0.7941 -0.45509 -0.78229 -0.46018 C -0.779 -0.46273 -0.77535 -0.46481 -0.77257 -0.46852 C -0.77101 -0.47083 -0.76962 -0.47315 -0.76788 -0.475 C -0.76424 -0.47893 -0.75643 -0.48588 -0.75643 -0.48565 C -0.7507 -0.49768 -0.7566 -0.48866 -0.74844 -0.49444 C -0.73993 -0.50092 -0.73351 -0.50995 -0.72431 -0.51366 C -0.71337 -0.52824 -0.69913 -0.54005 -0.68559 -0.55023 C -0.68021 -0.5544 -0.67483 -0.5588 -0.66945 -0.56319 C -0.66615 -0.56597 -0.65972 -0.57176 -0.65972 -0.57153 C -0.65295 -0.58495 -0.63906 -0.58657 -0.62917 -0.59537 C -0.62413 -0.60023 -0.61979 -0.60602 -0.61459 -0.61088 C -0.60851 -0.6162 -0.59861 -0.61736 -0.59219 -0.62153 C -0.58004 -0.6287 -0.59497 -0.62245 -0.58247 -0.63217 C -0.57882 -0.63449 -0.57465 -0.63472 -0.57101 -0.63634 C -0.55781 -0.65046 -0.56893 -0.64143 -0.55504 -0.64699 C -0.54236 -0.65208 -0.55139 -0.64977 -0.54063 -0.65787 C -0.53455 -0.6625 -0.5257 -0.66273 -0.51945 -0.66643 C -0.51025 -0.67176 -0.50104 -0.67639 -0.49202 -0.68148 C -0.48038 -0.68819 -0.46962 -0.69768 -0.45816 -0.70509 C -0.45156 -0.71389 -0.4507 -0.71065 -0.44358 -0.71597 C -0.43125 -0.72523 -0.43525 -0.72315 -0.42257 -0.7287 C -0.41632 -0.73472 -0.41997 -0.73217 -0.41302 -0.73518 C -0.40972 -0.73657 -0.4033 -0.73958 -0.4033 -0.73935 C -0.39566 -0.74653 -0.38611 -0.74838 -0.37743 -0.75255 C -0.37136 -0.73981 -0.37552 -0.75231 -0.37587 -0.73958 C -0.37952 -0.57338 -0.37361 -0.65463 -0.37917 -0.58472 C -0.3816 -0.37407 -0.37952 -0.16319 -0.38715 0.04722 C -0.3934 0.0213 -0.39497 -0.07014 -0.38386 -0.1118 C -0.37743 -0.20486 -0.37049 -0.29815 -0.36302 -0.39143 C -0.36215 -0.47106 -0.35972 -0.55023 -0.35972 -0.62986 C -0.35972 -0.74722 -0.33334 -0.7368 -0.36945 -0.74606 C -0.37153 -0.74537 -0.3757 -0.74699 -0.37587 -0.74398 C -0.37934 -0.69259 -0.37361 -0.64074 -0.37275 -0.58912 C -0.3717 -0.43981 -0.3691 -0.29097 -0.37431 -0.14167 C -0.37656 -0.07801 -0.38386 -0.01412 -0.38386 0.04977 C -0.38386 0.0588 -0.38281 0.03079 -0.38229 0.02176 C -0.38334 -0.06481 -0.38577 -0.14815 -0.38386 -0.23449 C -0.38334 -0.2581 -0.3849 -0.3125 -0.37743 -0.33958 C -0.37518 -0.41157 -0.37709 -0.4831 -0.38073 -0.55463 C -0.38247 -0.71366 -0.38229 -0.6493 -0.38229 -0.74815 " pathEditMode="relative" rAng="0" ptsTypes="AAAAAAAAAAAAAAAAAAAAAAAAAAAAAAAAAAAAAAAAAAAAA">
                                      <p:cBhvr>
                                        <p:cTn id="11" dur="90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66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8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229 -0.74815 C -0.35903 -0.75046 -0.36094 -0.75162 -0.33681 -0.74815 C -0.32847 -0.74699 -0.32031 -0.74305 -0.31181 -0.74167 C -0.30452 -0.73796 -0.29775 -0.73565 -0.28993 -0.7331 C -0.28334 -0.73079 -0.27674 -0.72616 -0.26979 -0.7243 C -0.25504 -0.72014 -0.26563 -0.72454 -0.25573 -0.72014 C -0.24688 -0.71204 -0.25538 -0.71852 -0.2415 -0.71366 C -0.22257 -0.70717 -0.20504 -0.69954 -0.18542 -0.69653 C -0.17639 -0.69213 -0.16823 -0.6868 -0.15868 -0.68356 C -0.14427 -0.67338 -0.12778 -0.66875 -0.11354 -0.65787 C -0.11025 -0.65509 -0.10764 -0.65069 -0.104 -0.64907 C -0.10087 -0.64768 -0.09462 -0.64491 -0.09462 -0.64467 C -0.08889 -0.63727 -0.08143 -0.63241 -0.07431 -0.62755 C -0.06563 -0.60995 -0.07709 -0.63079 -0.0665 -0.61898 C -0.06493 -0.61736 -0.06459 -0.61435 -0.06337 -0.6125 C -0.06042 -0.60856 -0.05729 -0.60532 -0.054 -0.60185 C -0.04775 -0.59514 -0.04063 -0.59005 -0.03525 -0.58241 C -0.02344 -0.5662 -0.01667 -0.55069 -0.00243 -0.5375 C -0.00139 -0.53518 -0.00052 -0.53264 0.00087 -0.53079 C 0.00225 -0.52893 0.00416 -0.52847 0.00538 -0.52662 C 0.00642 -0.525 0.00607 -0.52199 0.00712 -0.52014 C 0.00937 -0.51574 0.01302 -0.5125 0.01632 -0.50949 C 0.01944 -0.50092 0.02396 -0.49421 0.02743 -0.48588 C 0.0375 -0.46042 0.02309 -0.48889 0.03507 -0.46667 C 0.03663 -0.45741 0.03906 -0.45069 0.04288 -0.44282 C 0.04548 -0.42569 0.04791 -0.41065 0.0493 -0.39329 C 0.04878 -0.35949 0.04861 -0.32592 0.04757 -0.29213 C 0.04739 -0.28796 0.0434 -0.27292 0.04288 -0.27083 C 0.03889 -0.25509 0.03889 -0.2338 0.03368 -0.21898 C 0.02899 -0.20625 0.02291 -0.19583 0.01632 -0.18495 C 0.01059 -0.17546 0.01649 -0.18009 0.00868 -0.17592 C 0.00121 -0.1662 -0.00781 -0.15602 -0.0165 -0.14815 C -0.0224 -0.13588 -0.02934 -0.12639 -0.03854 -0.11805 C -0.04254 -0.10926 -0.04983 -0.1044 -0.05712 -0.10069 C -0.06077 -0.09352 -0.0684 -0.08472 -0.07431 -0.0794 C -0.0783 -0.07546 -0.08334 -0.07338 -0.08698 -0.06875 C -0.09271 -0.06065 -0.08924 -0.06319 -0.09601 -0.06018 C -0.10278 -0.05324 -0.10938 -0.04954 -0.11632 -0.04259 C -0.1191 -0.04005 -0.12309 -0.04051 -0.12587 -0.03866 C -0.13802 -0.02986 -0.15018 -0.0206 -0.16337 -0.01713 C -0.16945 -0.01111 -0.17656 -0.00648 -0.1842 -0.00417 C -0.19566 0.0081 -0.1842 -0.00208 -0.19775 0.0044 C -0.20677 0.00857 -0.21441 0.01875 -0.22431 0.01945 C -0.24236 0.0206 -0.26094 0.02083 -0.279 0.02153 C -0.29358 0.02847 -0.30781 0.03171 -0.32292 0.03449 C -0.37622 0.03357 -0.42813 0.03565 -0.48073 0.02801 C -0.49792 0.02222 -0.51511 0.01945 -0.53212 0.01296 C -0.53438 0.01227 -0.53629 0.01158 -0.53872 0.01088 C -0.54132 0.01019 -0.54393 0.00972 -0.54653 0.0088 C -0.54948 0.00764 -0.55261 0.00579 -0.55573 0.0044 C -0.55729 0.00394 -0.56042 0.00255 -0.56042 0.00278 C -0.56545 -0.00255 -0.57066 -0.0037 -0.57622 -0.00625 C -0.58577 -0.01551 -0.60469 -0.02176 -0.61667 -0.02546 C -0.62275 -0.03125 -0.62882 -0.03125 -0.63542 -0.03426 C -0.64531 -0.04352 -0.66007 -0.04606 -0.67136 -0.05162 C -0.67743 -0.0544 -0.68264 -0.0625 -0.68854 -0.06667 C -0.68993 -0.06921 -0.69115 -0.07268 -0.69323 -0.07523 C -0.69462 -0.07662 -0.69653 -0.07592 -0.69792 -0.07731 C -0.70174 -0.08102 -0.704 -0.08565 -0.70729 -0.09028 C -0.71111 -0.09537 -0.72153 -0.09861 -0.72153 -0.09838 C -0.72691 -0.1037 -0.73195 -0.1088 -0.73698 -0.11366 C -0.73906 -0.11574 -0.74115 -0.11805 -0.7434 -0.12037 C -0.74497 -0.12176 -0.74792 -0.12454 -0.74792 -0.1243 C -0.75434 -0.1368 -0.76615 -0.14745 -0.77448 -0.1588 C -0.78177 -0.16898 -0.78733 -0.18125 -0.79479 -0.19097 C -0.79809 -0.21018 -0.81059 -0.22917 -0.8184 -0.24491 C -0.82327 -0.25532 -0.82014 -0.25139 -0.82292 -0.26204 C -0.82691 -0.27685 -0.83021 -0.29583 -0.83854 -0.30717 C -0.8408 -0.31574 -0.84167 -0.3243 -0.84323 -0.3331 C -0.8441 -0.3375 -0.84653 -0.34583 -0.84653 -0.3456 C -0.84983 -0.37268 -0.84983 -0.40116 -0.84479 -0.42778 C -0.8434 -0.43426 -0.84306 -0.44167 -0.84028 -0.44699 C -0.83802 -0.45162 -0.83386 -0.45995 -0.83386 -0.45995 C -0.83004 -0.47523 -0.83264 -0.46898 -0.82761 -0.4794 C -0.82552 -0.48889 -0.82118 -0.49329 -0.81667 -0.50092 C -0.81025 -0.51204 -0.8059 -0.52176 -0.79809 -0.53079 C -0.79167 -0.53819 -0.79202 -0.54236 -0.78386 -0.54815 C -0.77934 -0.56065 -0.779 -0.55555 -0.77153 -0.56319 C -0.75469 -0.57986 -0.76459 -0.57268 -0.74792 -0.58241 C -0.74132 -0.5963 -0.74948 -0.58264 -0.73854 -0.59097 C -0.73681 -0.59259 -0.73577 -0.5956 -0.73403 -0.59745 C -0.72691 -0.6044 -0.71823 -0.60903 -0.71042 -0.61481 C -0.70573 -0.61852 -0.70052 -0.62199 -0.69636 -0.62755 C -0.69375 -0.63125 -0.6915 -0.63542 -0.68854 -0.63842 C -0.68038 -0.64606 -0.66893 -0.64884 -0.66042 -0.65555 C -0.64584 -0.6669 -0.6316 -0.67801 -0.61511 -0.68356 C -0.60608 -0.69097 -0.59705 -0.6963 -0.58715 -0.70069 C -0.57952 -0.70764 -0.57066 -0.71204 -0.56198 -0.71574 C -0.55295 -0.7243 -0.54202 -0.72639 -0.53212 -0.7331 C -0.50469 -0.75231 -0.47031 -0.75648 -0.43993 -0.7588 C -0.41806 -0.76042 -0.37448 -0.76319 -0.37448 -0.76296 C -0.33472 -0.7618 -0.29375 -0.76273 -0.25434 -0.75671 C -0.24861 -0.75417 -0.24427 -0.75046 -0.23854 -0.74815 C -0.23525 -0.74676 -0.23247 -0.74514 -0.229 -0.74375 C -0.22778 -0.74305 -0.22431 -0.74167 -0.22431 -0.74143 C -0.21875 -0.73657 -0.21337 -0.73588 -0.20712 -0.7331 C -0.20417 -0.73171 -0.20104 -0.73009 -0.19775 -0.7287 C -0.19618 -0.72801 -0.19306 -0.72662 -0.19306 -0.72639 C -0.19167 -0.72523 -0.19028 -0.72315 -0.18837 -0.72222 C -0.18472 -0.72014 -0.17587 -0.71805 -0.17587 -0.71782 C -0.17014 -0.71389 -0.17066 -0.71366 -0.16493 -0.71157 C -0.16077 -0.70995 -0.15243 -0.70717 -0.15243 -0.70694 C -0.14202 -0.69861 -0.13073 -0.69653 -0.11962 -0.69005 C -0.10781 -0.6831 -0.11945 -0.68796 -0.10556 -0.68148 C -0.10035 -0.67917 -0.09514 -0.67731 -0.08976 -0.675 C -0.08698 -0.67361 -0.08073 -0.6706 -0.08073 -0.67037 C -0.07344 -0.66065 -0.07761 -0.66551 -0.0665 -0.65555 C -0.06493 -0.6544 -0.06181 -0.65139 -0.06181 -0.65116 C -0.05695 -0.64167 -0.04965 -0.63518 -0.04306 -0.62755 C -0.0375 -0.62083 -0.03247 -0.61157 -0.02743 -0.60393 C -0.02344 -0.59745 -0.01493 -0.58472 -0.01493 -0.58449 C -0.01163 -0.57546 -0.00868 -0.57106 -0.004 -0.56319 C -0.0007 -0.55787 0.00416 -0.54282 0.00538 -0.53935 C 0.00868 -0.53079 0.01302 -0.52268 0.01632 -0.51366 C 0.01944 -0.50509 0.02257 -0.49653 0.02569 -0.48819 C 0.02986 -0.47731 0.03038 -0.46574 0.03507 -0.45555 C 0.03715 -0.44699 0.03785 -0.43842 0.03975 -0.43009 C 0.04062 -0.42546 0.04288 -0.4169 0.04288 -0.41667 C 0.04462 -0.39815 0.04635 -0.37986 0.04757 -0.36088 C 0.0467 -0.28704 0.0585 -0.25046 0.03368 -0.2 C 0.02899 -0.19005 0.02465 -0.16921 0.01632 -0.16551 C 0.00347 -0.14699 -0.0092 -0.12199 -0.02743 -0.11366 C -0.03056 -0.10949 -0.03316 -0.10463 -0.03681 -0.10069 C -0.03906 -0.09861 -0.04097 -0.09676 -0.04306 -0.09444 C -0.05556 -0.07917 -0.0474 -0.0838 -0.05712 -0.0794 C -0.07413 -0.05949 -0.09288 -0.04421 -0.11354 -0.03217 C -0.12465 -0.02523 -0.1257 -0.02384 -0.13542 -0.01481 C -0.13715 -0.01319 -0.13941 -0.01366 -0.1415 -0.0125 C -0.15521 -0.00486 -0.16268 -0.00023 -0.17761 0.00255 C -0.21493 0.01945 -0.29306 0.01042 -0.31493 0.01088 C -0.32865 0.01296 -0.34202 0.01574 -0.35573 0.01759 C -0.37188 0.02269 -0.38924 0.02732 -0.40573 0.03033 C -0.40972 0.03241 -0.41198 0.03357 -0.41667 0.03449 C -0.42431 0.03611 -0.43993 0.03889 -0.43993 0.03912 C -0.46233 0.0382 -0.4849 0.03982 -0.50729 0.03658 C -0.51094 0.03611 -0.51354 0.03102 -0.51667 0.02801 C -0.52813 0.01806 -0.54584 0.00394 -0.55868 -0.00208 C -0.56632 -0.01227 -0.57709 -0.01366 -0.58715 -0.01713 C -0.59844 -0.02801 -0.61441 -0.03217 -0.62761 -0.03866 C -0.63334 -0.0412 -0.63733 -0.04676 -0.64323 -0.0493 C -0.6467 -0.05255 -0.64913 -0.05717 -0.65278 -0.06018 C -0.65538 -0.06227 -0.65903 -0.0625 -0.66198 -0.06435 C -0.67014 -0.06921 -0.67952 -0.07708 -0.68698 -0.08356 C -0.69497 -0.0912 -0.69827 -0.10324 -0.70729 -0.10741 C -0.71025 -0.11967 -0.70764 -0.11227 -0.71823 -0.12685 C -0.73368 -0.14792 -0.71042 -0.12546 -0.72604 -0.13958 C -0.73768 -0.16296 -0.72031 -0.1294 -0.73403 -0.15046 C -0.75018 -0.17477 -0.73715 -0.16134 -0.74792 -0.17176 C -0.75747 -0.1912 -0.77049 -0.20694 -0.78073 -0.22569 C -0.78889 -0.23981 -0.7934 -0.25694 -0.80104 -0.27083 C -0.80382 -0.28148 -0.80712 -0.29143 -0.81198 -0.30069 C -0.81354 -0.30671 -0.81424 -0.30995 -0.81667 -0.31574 C -0.81858 -0.32014 -0.82292 -0.3287 -0.82292 -0.32847 C -0.82552 -0.34282 -0.83073 -0.35463 -0.83559 -0.36736 C -0.83941 -0.3956 -0.83837 -0.39028 -0.83698 -0.43426 C -0.81545 -0.43287 -0.80174 -0.43171 -0.78229 -0.42778 C -0.78073 -0.42708 -0.77917 -0.42662 -0.77761 -0.42546 C -0.77604 -0.4243 -0.77309 -0.42153 -0.77309 -0.4213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4" dur="90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3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7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309 -0.42106 C -0.77413 -0.38912 -0.78125 -0.34467 -0.7665 -0.31574 C -0.76285 -0.30069 -0.76754 -0.31805 -0.76181 -0.30301 C -0.7592 -0.29606 -0.75851 -0.29005 -0.75521 -0.28356 C -0.75243 -0.27199 -0.74757 -0.26736 -0.7408 -0.25995 C -0.73559 -0.25417 -0.73334 -0.24768 -0.72778 -0.24259 C -0.72205 -0.23125 -0.72604 -0.23819 -0.71493 -0.22338 C -0.71354 -0.22153 -0.7132 -0.21852 -0.71181 -0.2169 C -0.70886 -0.21342 -0.70209 -0.20833 -0.70209 -0.2081 C -0.6974 -0.1993 -0.69063 -0.19375 -0.68438 -0.1868 C -0.67743 -0.17893 -0.6724 -0.1706 -0.66337 -0.16736 C -0.66025 -0.16435 -0.64983 -0.15347 -0.64722 -0.15231 C -0.64306 -0.15046 -0.63976 -0.14954 -0.63594 -0.14583 C -0.63403 -0.14398 -0.63316 -0.14074 -0.63108 -0.13935 C -0.62813 -0.13727 -0.62136 -0.13518 -0.62136 -0.13495 C -0.61615 -0.13032 -0.61129 -0.12917 -0.60521 -0.12662 C -0.6 -0.12176 -0.59462 -0.12014 -0.58906 -0.11574 C -0.58577 -0.11319 -0.58316 -0.10833 -0.57952 -0.10717 C -0.57518 -0.10579 -0.5665 -0.10301 -0.5665 -0.10278 C -0.55486 -0.09213 -0.54306 -0.08796 -0.52952 -0.08356 C -0.51823 -0.07986 -0.50712 -0.07338 -0.49566 -0.0706 C -0.479 -0.06667 -0.46233 -0.06366 -0.44566 -0.05995 C -0.38334 -0.06065 -0.32084 -0.06065 -0.25851 -0.06204 C -0.25087 -0.06227 -0.2434 -0.06944 -0.23594 -0.0706 C -0.22795 -0.07176 -0.21979 -0.07199 -0.21181 -0.07268 C -0.19427 -0.08217 -0.21459 -0.07245 -0.1875 -0.07917 C -0.17639 -0.08217 -0.16441 -0.0875 -0.15365 -0.09213 C -0.14254 -0.10185 -0.14757 -0.09884 -0.13906 -0.10301 C -0.13334 -0.11065 -0.12413 -0.11991 -0.1165 -0.12222 C -0.10695 -0.1419 -0.08993 -0.15139 -0.07622 -0.16528 C -0.07153 -0.17477 -0.0632 -0.17639 -0.05695 -0.18472 C -0.05556 -0.18657 -0.05504 -0.18935 -0.05365 -0.19097 C -0.0507 -0.19444 -0.04393 -0.19977 -0.04393 -0.19954 C -0.03525 -0.21713 -0.04844 -0.19167 -0.03438 -0.21481 C -0.02969 -0.22268 -0.02552 -0.23194 -0.02136 -0.24051 C -0.01927 -0.24491 -0.01702 -0.24907 -0.01493 -0.25347 C -0.01389 -0.25555 -0.01181 -0.25995 -0.01181 -0.25972 C -0.01007 -0.26852 -0.00886 -0.2743 -0.00521 -0.28148 C -0.00278 -0.29444 -0.00035 -0.30741 0.00278 -0.32014 C 0.00382 -0.32454 0.00607 -0.3331 0.00607 -0.33287 C 0.00712 -0.34398 0.00816 -0.35301 0.01094 -0.36319 C 0.01406 -0.39329 0.01111 -0.40463 0.00434 -0.42986 C 0.00347 -0.4456 0.00486 -0.47662 -0.00521 -0.49005 C -0.0099 -0.4963 -0.00972 -0.49259 -0.01493 -0.49653 C -0.03021 -0.50787 -0.01875 -0.50324 -0.03108 -0.50717 C -0.03438 -0.50995 -0.03872 -0.51134 -0.0408 -0.51574 C -0.04497 -0.5243 -0.04236 -0.52083 -0.04879 -0.52662 C -0.05504 -0.53889 -0.06702 -0.56898 -0.07778 -0.57384 C -0.08281 -0.5838 -0.08993 -0.58287 -0.09879 -0.5868 C -0.11163 -0.59259 -0.12448 -0.59838 -0.1375 -0.60393 C -0.13976 -0.60486 -0.1415 -0.60764 -0.14393 -0.60833 C -0.14861 -0.60972 -0.15365 -0.60972 -0.15851 -0.61042 C -0.1691 -0.61505 -0.17969 -0.61875 -0.1908 -0.62106 C -0.20035 -0.62569 -0.21025 -0.62778 -0.21979 -0.63194 C -0.2316 -0.64259 -0.24948 -0.64745 -0.26337 -0.65139 C -0.27483 -0.66111 -0.29028 -0.66342 -0.30365 -0.66412 C -0.33646 -0.66597 -0.36927 -0.66667 -0.40209 -0.66852 C -0.41563 -0.66829 -0.49636 -0.66829 -0.52952 -0.66412 C -0.53872 -0.66296 -0.54827 -0.65347 -0.55695 -0.64907 C -0.57188 -0.64167 -0.58715 -0.63194 -0.60209 -0.62546 C -0.60729 -0.62083 -0.61215 -0.61736 -0.61823 -0.61481 C -0.63177 -0.60231 -0.6467 -0.59305 -0.66007 -0.58032 C -0.66875 -0.57199 -0.67622 -0.56296 -0.68594 -0.55671 C -0.68993 -0.54838 -0.69653 -0.54028 -0.70365 -0.53727 C -0.71459 -0.52268 -0.70191 -0.53912 -0.71493 -0.5243 C -0.71997 -0.51875 -0.7224 -0.51227 -0.72778 -0.50717 C -0.73663 -0.48981 -0.74809 -0.475 -0.75695 -0.45764 C -0.75955 -0.44722 -0.76979 -0.42986 -0.76979 -0.42963 C -0.77309 -0.41667 -0.77622 -0.40463 -0.77778 -0.39097 C -0.77726 -0.37477 -0.77882 -0.33217 -0.77136 -0.31157 C -0.7658 -0.29653 -0.7632 -0.28981 -0.75365 -0.27708 C -0.7474 -0.26875 -0.75313 -0.27199 -0.74722 -0.26204 C -0.74288 -0.25486 -0.73681 -0.25 -0.73264 -0.24259 C -0.72465 -0.2287 -0.71615 -0.21829 -0.70695 -0.20602 C -0.69809 -0.19421 -0.69011 -0.17708 -0.67778 -0.17176 C -0.66563 -0.16042 -0.68038 -0.17315 -0.66823 -0.16528 C -0.66181 -0.16111 -0.65712 -0.15532 -0.65035 -0.15231 C -0.6474 -0.14977 -0.64358 -0.14884 -0.6408 -0.14583 C -0.63038 -0.13449 -0.64827 -0.14167 -0.62778 -0.13727 C -0.62101 -0.12778 -0.61163 -0.12106 -0.60209 -0.11805 C -0.58108 -0.10393 -0.56111 -0.09305 -0.5375 -0.09005 C -0.47552 -0.07199 -0.41025 -0.07755 -0.34722 -0.075 C -0.32778 -0.07569 -0.30851 -0.07592 -0.28906 -0.07708 C -0.28195 -0.07755 -0.27153 -0.08403 -0.26493 -0.08565 C -0.25295 -0.08866 -0.24167 -0.09213 -0.22952 -0.09421 C -0.21806 -0.09977 -0.20434 -0.10092 -0.19236 -0.10301 C -0.175 -0.11042 -0.15955 -0.1125 -0.14393 -0.12662 C -0.14288 -0.1287 -0.14236 -0.13171 -0.1408 -0.1331 C -0.13785 -0.13542 -0.13108 -0.13727 -0.13108 -0.13704 C -0.12292 -0.14537 -0.11684 -0.15671 -0.10695 -0.16088 C -0.09757 -0.17917 -0.1099 -0.15764 -0.09879 -0.16967 C -0.0974 -0.1713 -0.09705 -0.17407 -0.09566 -0.17592 C -0.09271 -0.17986 -0.08941 -0.18356 -0.08594 -0.1868 C -0.08299 -0.18958 -0.07917 -0.19051 -0.07622 -0.19329 C -0.0592 -0.21018 -0.07379 -0.20347 -0.06007 -0.20833 C -0.05764 -0.21852 -0.04983 -0.22292 -0.04393 -0.22986 C -0.02743 -0.24954 -0.04045 -0.23704 -0.02952 -0.24699 C -0.02847 -0.24977 -0.02761 -0.25301 -0.02622 -0.25555 C -0.02483 -0.2581 -0.02257 -0.25949 -0.02136 -0.26204 C -0.01823 -0.26829 -0.01667 -0.27685 -0.01337 -0.28356 C -0.01198 -0.33727 2.22222E-6 -0.41875 -0.02136 -0.46643 C -0.02292 -0.47361 -0.02413 -0.48403 -0.02778 -0.49005 C -0.03368 -0.5 -0.04063 -0.50555 -0.04722 -0.51366 C -0.06181 -0.53125 -0.05278 -0.52616 -0.06337 -0.53079 C -0.06979 -0.54398 -0.0842 -0.55486 -0.09236 -0.56319 C -0.09879 -0.56967 -0.10452 -0.57546 -0.11181 -0.58032 C -0.11823 -0.58912 -0.12709 -0.59375 -0.13594 -0.59745 C -0.14323 -0.60486 -0.16233 -0.6243 -0.16979 -0.62755 C -0.17327 -0.62893 -0.17639 -0.62986 -0.17952 -0.63194 C -0.18281 -0.63403 -0.18577 -0.6368 -0.18906 -0.63842 C -0.1941 -0.64074 -0.20417 -0.64282 -0.21007 -0.64491 C -0.23073 -0.65185 -0.24861 -0.65579 -0.26979 -0.65764 C -0.29809 -0.67037 -0.35174 -0.67106 -0.38108 -0.67268 C -0.44028 -0.67153 -0.47448 -0.67199 -0.52465 -0.66412 C -0.54584 -0.65717 -0.56684 -0.65185 -0.5875 -0.64259 C -0.59827 -0.63773 -0.60868 -0.63079 -0.61979 -0.62755 C -0.63177 -0.61967 -0.64306 -0.61528 -0.65521 -0.60833 C -0.66545 -0.60255 -0.67552 -0.59606 -0.68594 -0.59097 C -0.69445 -0.58171 -0.70347 -0.57616 -0.71337 -0.56967 C -0.7158 -0.56805 -0.71754 -0.56505 -0.71979 -0.56319 C -0.72969 -0.55555 -0.73959 -0.54861 -0.74879 -0.53935 C -0.74983 -0.53657 -0.75052 -0.53333 -0.75209 -0.53079 C -0.7533 -0.52893 -0.7559 -0.5287 -0.75695 -0.52662 C -0.75816 -0.52407 -0.75764 -0.52083 -0.75851 -0.51805 C -0.76025 -0.51273 -0.76302 -0.5081 -0.76493 -0.50301 C -0.76667 -0.49282 -0.76858 -0.4838 -0.77309 -0.475 C -0.77361 -0.47292 -0.77413 -0.4706 -0.77465 -0.46852 C -0.77518 -0.46574 -0.77552 -0.46273 -0.77622 -0.45995 C -0.77726 -0.45555 -0.77952 -0.44699 -0.77952 -0.44676 C -0.77761 -0.38333 -0.7809 -0.4044 -0.77136 -0.36967 C -0.76788 -0.34051 -0.77118 -0.35162 -0.76493 -0.33518 C -0.76077 -0.31204 -0.7665 -0.33981 -0.76007 -0.32014 C -0.75469 -0.3037 -0.75417 -0.28588 -0.74393 -0.27268 C -0.73941 -0.2669 -0.73334 -0.26227 -0.72952 -0.25555 C -0.71389 -0.2287 -0.73368 -0.25671 -0.71337 -0.22986 C -0.70382 -0.21736 -0.69618 -0.19977 -0.68264 -0.19537 C -0.67188 -0.18426 -0.66771 -0.17778 -0.65521 -0.17384 C -0.63386 -0.15555 -0.57049 -0.15741 -0.55365 -0.15671 C -0.53993 -0.15509 -0.5283 -0.15092 -0.51493 -0.14815 C -0.51007 -0.14375 -0.50504 -0.14213 -0.50035 -0.13727 C -0.49271 -0.12963 -0.48924 -0.12245 -0.48108 -0.11574 C -0.47552 -0.10486 -0.45243 -0.08588 -0.44236 -0.08148 C -0.42066 -0.0618 -0.40052 -0.06574 -0.37309 -0.06412 C -0.36771 -0.06412 -0.27587 -0.06273 -0.2375 -0.06852 C -0.22101 -0.07106 -0.2066 -0.08264 -0.1908 -0.08773 C -0.17604 -0.10116 -0.19896 -0.08102 -0.17778 -0.09653 C -0.16372 -0.10671 -0.14983 -0.11736 -0.13438 -0.1243 C -0.12379 -0.13472 -0.11233 -0.14467 -0.10035 -0.15231 C -0.08837 -0.16898 -0.10382 -0.14907 -0.08906 -0.16319 C -0.08143 -0.17037 -0.07396 -0.18287 -0.06493 -0.1868 C -0.06163 -0.20092 -0.06632 -0.18727 -0.05851 -0.19537 C -0.05695 -0.19699 -0.05643 -0.19977 -0.05521 -0.20185 C -0.04879 -0.21227 -0.04254 -0.22176 -0.03438 -0.22986 C -0.03021 -0.2456 -0.02205 -0.26111 -0.01493 -0.275 C -0.01198 -0.29143 -0.00382 -0.30532 -0.00035 -0.32222 C 0.00399 -0.36991 0.00243 -0.3463 -0.00035 -0.43842 C -0.0007 -0.44977 -0.00434 -0.4588 -0.01007 -0.46643 C -0.01025 -0.46713 -0.01215 -0.48125 -0.01337 -0.48356 C -0.01459 -0.48611 -0.01684 -0.48773 -0.01823 -0.49005 C -0.0217 -0.49606 -0.02465 -0.50278 -0.02778 -0.50926 C -0.03038 -0.51435 -0.0349 -0.51713 -0.0375 -0.52222 C -0.04167 -0.53055 -0.04653 -0.54074 -0.05365 -0.54375 C -0.06406 -0.55417 -0.075 -0.5625 -0.08594 -0.57176 C -0.09167 -0.57662 -0.0974 -0.5831 -0.10365 -0.5868 C -0.11927 -0.59583 -0.10209 -0.5831 -0.11493 -0.59097 C -0.13056 -0.60069 -0.15087 -0.61435 -0.16823 -0.6169 C -0.175 -0.61782 -0.21354 -0.6206 -0.21823 -0.62106 C -0.2533 -0.62014 -0.28334 -0.62199 -0.3165 -0.61481 C -0.33073 -0.6081 -0.34983 -0.59768 -0.36007 -0.58241 C -0.36268 -0.5787 -0.36372 -0.57338 -0.3665 -0.56967 C -0.37084 -0.56412 -0.3717 -0.56342 -0.37465 -0.55671 C -0.3783 -0.54815 -0.38177 -0.5412 -0.38594 -0.5331 C -0.3882 -0.52893 -0.39028 -0.52454 -0.39236 -0.52014 C -0.3934 -0.51805 -0.39566 -0.51366 -0.39566 -0.51342 C -0.39757 -0.50555 -0.40018 -0.49907 -0.40365 -0.49213 C -0.41059 -0.46505 -0.40747 -0.43912 -0.39236 -0.41898 C -0.39045 -0.41111 -0.38663 -0.40393 -0.37952 -0.40393 " pathEditMode="relative" rAng="0" ptsTypes="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7" dur="110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41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38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52 -0.40393 C -0.37813 -0.38935 -0.37778 -0.37523 -0.37153 -0.36296 C -0.36875 -0.35185 -0.36684 -0.34051 -0.36181 -0.33079 C -0.36042 -0.32083 -0.35972 -0.31528 -0.35538 -0.30717 C -0.35226 -0.28981 -0.3474 -0.27037 -0.33611 -0.25972 C -0.32865 -0.24491 -0.3375 -0.25949 -0.3283 -0.25116 C -0.32604 -0.24954 -0.32483 -0.24653 -0.32309 -0.24467 C -0.32153 -0.24305 -0.31979 -0.2419 -0.31823 -0.24051 C -0.31476 -0.23287 -0.31181 -0.23032 -0.30538 -0.22754 C -0.29861 -0.21852 -0.28976 -0.21366 -0.28125 -0.2081 C -0.27639 -0.20486 -0.2717 -0.20046 -0.26684 -0.19745 C -0.24219 -0.18287 -0.21424 -0.17801 -0.18768 -0.17592 C -0.16893 -0.17708 -0.15209 -0.17685 -0.13438 -0.18449 C -0.12292 -0.19467 -0.12761 -0.18935 -0.11997 -0.19954 C -0.11823 -0.20602 -0.11511 -0.21898 -0.11511 -0.21875 C -0.11285 -0.24051 -0.1099 -0.26296 -0.10052 -0.28125 C -0.09514 -0.31088 -0.08594 -0.33935 -0.08281 -0.36944 C -0.08334 -0.39097 -0.08247 -0.41273 -0.08438 -0.43403 C -0.08438 -0.43495 -0.09653 -0.45625 -0.0974 -0.45764 C -0.10295 -0.4662 -0.11077 -0.47129 -0.11667 -0.47916 C -0.12656 -0.49236 -0.13837 -0.51389 -0.15209 -0.51991 C -0.15886 -0.52616 -0.16302 -0.52662 -0.17188 -0.52847 C -0.17778 -0.53287 -0.18403 -0.53472 -0.1908 -0.53727 C -0.19531 -0.53889 -0.20417 -0.54143 -0.20417 -0.5412 C -0.27257 -0.53981 -0.27031 -0.54583 -0.31042 -0.53287 C -0.31476 -0.53009 -0.31875 -0.52708 -0.32309 -0.5243 C -0.32656 -0.52199 -0.33281 -0.51574 -0.33281 -0.51551 C -0.33768 -0.50625 -0.3441 -0.4993 -0.34896 -0.48981 C -0.35261 -0.47477 -0.36025 -0.4625 -0.36667 -0.44907 C -0.36754 -0.44722 -0.36754 -0.44467 -0.36823 -0.44259 C -0.37205 -0.43217 -0.37795 -0.41759 -0.38281 -0.4081 C -0.38525 -0.39815 -0.38681 -0.39074 -0.3908 -0.38241 C -0.39288 -0.37176 -0.39601 -0.36157 -0.40052 -0.35231 C -0.40261 -0.34097 -0.40625 -0.33102 -0.40868 -0.31991 C -0.41059 -0.31134 -0.41129 -0.30579 -0.41511 -0.29838 C -0.4217 -0.27153 -0.43368 -0.2368 -0.45538 -0.22754 C -0.46215 -0.22153 -0.46788 -0.21736 -0.47483 -0.2125 C -0.47778 -0.21041 -0.48143 -0.21018 -0.48438 -0.2081 C -0.48785 -0.20555 -0.49045 -0.20116 -0.4941 -0.19954 C -0.49636 -0.19861 -0.50174 -0.19629 -0.504 -0.19514 C -0.5099 -0.19166 -0.51511 -0.18912 -0.52153 -0.18657 C -0.52483 -0.18518 -0.53125 -0.18241 -0.53125 -0.18217 C -0.58594 -0.18449 -0.57066 -0.18032 -0.60052 -0.19305 C -0.60643 -0.20092 -0.61389 -0.2044 -0.61997 -0.2125 C -0.62622 -0.22083 -0.62709 -0.23194 -0.63438 -0.23819 C -0.63715 -0.24884 -0.64271 -0.25694 -0.6474 -0.2662 C -0.65 -0.27129 -0.65695 -0.27916 -0.65695 -0.27893 C -0.65955 -0.28866 -0.66337 -0.29791 -0.66667 -0.30717 C -0.67275 -0.34861 -0.67882 -0.39954 -0.66025 -0.43611 C -0.65712 -0.44907 -0.66094 -0.43634 -0.65209 -0.45116 C -0.64115 -0.46921 -0.6507 -0.45995 -0.6408 -0.46829 C -0.63542 -0.4831 -0.62709 -0.49791 -0.61667 -0.50717 C -0.60799 -0.52454 -0.59011 -0.53264 -0.57639 -0.54143 C -0.5717 -0.54444 -0.56667 -0.54583 -0.56181 -0.54791 C -0.56025 -0.54861 -0.55695 -0.55 -0.55695 -0.54977 C -0.54514 -0.5493 -0.53334 -0.54977 -0.52153 -0.54791 C -0.51962 -0.54768 -0.5184 -0.54444 -0.51684 -0.54352 C -0.51129 -0.54051 -0.50452 -0.53958 -0.49896 -0.53727 C -0.49358 -0.53518 -0.4882 -0.53287 -0.48281 -0.53079 C -0.47952 -0.5294 -0.47309 -0.52639 -0.47309 -0.52616 C -0.46667 -0.51782 -0.45886 -0.51296 -0.45209 -0.50486 C -0.4441 -0.49537 -0.43681 -0.48032 -0.42795 -0.47268 C -0.42413 -0.45694 -0.42969 -0.47523 -0.42153 -0.4618 C -0.42049 -0.46018 -0.42101 -0.45717 -0.41997 -0.45555 C -0.41667 -0.45 -0.41163 -0.44629 -0.40868 -0.44051 C -0.40313 -0.42963 -0.39896 -0.41759 -0.3908 -0.41018 C -0.38785 -0.39815 -0.38316 -0.38657 -0.37795 -0.37592 C -0.37587 -0.3669 -0.37222 -0.35764 -0.36823 -0.35 C -0.36459 -0.33009 -0.36927 -0.35301 -0.36354 -0.33287 C -0.36042 -0.32176 -0.3599 -0.30972 -0.35695 -0.29838 C -0.35521 -0.28495 -0.35209 -0.27268 -0.34896 -0.25972 C -0.34827 -0.25694 -0.34861 -0.25347 -0.3474 -0.25116 C -0.34531 -0.24722 -0.33768 -0.2368 -0.33281 -0.23403 C -0.32969 -0.23217 -0.32604 -0.23217 -0.32309 -0.22963 C -0.31632 -0.22384 -0.3092 -0.22153 -0.30209 -0.21666 C -0.27604 -0.19907 -0.2559 -0.19514 -0.22656 -0.19097 C -0.20104 -0.19166 -0.1757 -0.19097 -0.15052 -0.19305 C -0.14775 -0.19329 -0.14236 -0.20254 -0.1408 -0.20393 C -0.13698 -0.20741 -0.13073 -0.21041 -0.12639 -0.2125 C -0.11806 -0.22361 -0.12361 -0.21759 -0.10868 -0.22754 C -0.1066 -0.22893 -0.10556 -0.23194 -0.10382 -0.23403 C -0.09462 -0.24444 -0.0882 -0.25717 -0.07952 -0.26829 C -0.07604 -0.27778 -0.0717 -0.28194 -0.06997 -0.29213 C -0.07136 -0.33935 -0.07257 -0.39004 -0.07483 -0.43819 C -0.07587 -0.46204 -0.07431 -0.4787 -0.08924 -0.49213 C -0.09375 -0.50069 -0.10018 -0.50254 -0.10695 -0.50717 C -0.12396 -0.51852 -0.14479 -0.51829 -0.16354 -0.51991 C -0.2165 -0.51875 -0.24132 -0.525 -0.28281 -0.50717 C -0.29653 -0.49467 -0.31702 -0.49028 -0.33125 -0.47685 C -0.34045 -0.46829 -0.34792 -0.45926 -0.35695 -0.45116 C -0.36233 -0.44629 -0.36459 -0.43704 -0.36823 -0.42963 C -0.37483 -0.41643 -0.38021 -0.40254 -0.38611 -0.38889 C -0.38993 -0.37986 -0.38993 -0.375 -0.39566 -0.36736 C -0.40295 -0.34004 -0.41163 -0.31088 -0.42483 -0.28773 C -0.42882 -0.27129 -0.42275 -0.29444 -0.43281 -0.26829 C -0.43993 -0.25 -0.44931 -0.23055 -0.46511 -0.22546 C -0.47084 -0.21366 -0.47465 -0.21898 -0.48281 -0.2081 C -0.48924 -0.19954 -0.48542 -0.20231 -0.4941 -0.19954 C -0.49566 -0.19745 -0.49688 -0.19444 -0.49896 -0.19305 C -0.50191 -0.19097 -0.50868 -0.18889 -0.50868 -0.18866 C -0.51597 -0.18217 -0.5224 -0.18194 -0.53125 -0.18009 C -0.55938 -0.18148 -0.58108 -0.18194 -0.60695 -0.19305 C -0.61441 -0.20301 -0.62379 -0.20903 -0.63125 -0.21898 C -0.63525 -0.22986 -0.64063 -0.23912 -0.64566 -0.24907 C -0.6467 -0.25116 -0.64792 -0.25347 -0.64896 -0.25555 C -0.65 -0.25764 -0.65209 -0.2618 -0.65209 -0.26157 C -0.65504 -0.27708 -0.66077 -0.29259 -0.66823 -0.30486 C -0.67136 -0.31666 -0.67604 -0.32893 -0.68125 -0.33935 C -0.68438 -0.35231 -0.68525 -0.36481 -0.68768 -0.37801 C -0.68681 -0.40579 -0.68733 -0.45185 -0.67309 -0.47685 C -0.67031 -0.48866 -0.66702 -0.50463 -0.66025 -0.51342 C -0.65834 -0.51597 -0.65556 -0.51713 -0.65382 -0.51991 C -0.64809 -0.52847 -0.64462 -0.53912 -0.63924 -0.54791 C -0.63195 -0.55972 -0.62639 -0.57315 -0.61511 -0.57801 C -0.60868 -0.58379 -0.60139 -0.58541 -0.5941 -0.58889 C -0.57587 -0.58819 -0.55139 -0.59097 -0.53125 -0.58449 C -0.51077 -0.57778 -0.50469 -0.56666 -0.48924 -0.55 C -0.46979 -0.52916 -0.44896 -0.50764 -0.42795 -0.48981 C -0.42014 -0.4831 -0.41459 -0.47315 -0.40695 -0.4662 C -0.40295 -0.45787 -0.39792 -0.44768 -0.3908 -0.44467 C -0.38507 -0.42893 -0.38038 -0.4118 -0.37309 -0.39745 C -0.37066 -0.38727 -0.36702 -0.37708 -0.36354 -0.36736 C -0.35972 -0.34329 -0.35382 -0.31991 -0.34896 -0.29629 C -0.34393 -0.27153 -0.34219 -0.24699 -0.33125 -0.22546 C -0.32726 -0.21759 -0.31823 -0.21435 -0.31181 -0.21018 C -0.30035 -0.20231 -0.28802 -0.19444 -0.27483 -0.19097 C -0.26146 -0.17893 -0.24219 -0.17616 -0.22656 -0.17384 C -0.20643 -0.17454 -0.18646 -0.17245 -0.16667 -0.17592 C -0.16181 -0.17685 -0.15834 -0.18287 -0.154 -0.18657 C -0.13577 -0.20208 -0.12552 -0.2206 -0.11354 -0.24467 C -0.10313 -0.26574 -0.09358 -0.2875 -0.08438 -0.30926 C -0.07413 -0.3331 -0.09132 -0.29791 -0.07483 -0.33079 C -0.07379 -0.33287 -0.07153 -0.33727 -0.07153 -0.33704 C -0.06945 -0.34537 -0.06667 -0.35254 -0.06511 -0.36088 C -0.0665 -0.38588 -0.06927 -0.40949 -0.07309 -0.43403 C -0.07552 -0.45 -0.07726 -0.4706 -0.08281 -0.48565 C -0.08906 -0.50254 -0.11077 -0.52592 -0.12483 -0.53079 C -0.13264 -0.53773 -0.13993 -0.54051 -0.14896 -0.54352 C -0.154 -0.54514 -0.16354 -0.54791 -0.16354 -0.54768 C -0.18525 -0.54722 -0.20643 -0.54722 -0.22795 -0.54583 C -0.24271 -0.54491 -0.25677 -0.53495 -0.27014 -0.52847 C -0.28021 -0.51852 -0.29531 -0.50787 -0.30695 -0.50278 C -0.31702 -0.49282 -0.32847 -0.48773 -0.33941 -0.47916 C -0.3474 -0.47268 -0.3533 -0.46319 -0.36181 -0.45764 C -0.37188 -0.43796 -0.35643 -0.4669 -0.37153 -0.44467 C -0.37518 -0.43935 -0.37743 -0.43264 -0.38125 -0.42754 C -0.38281 -0.42546 -0.38455 -0.42315 -0.38611 -0.42106 C -0.3915 -0.40625 -0.39775 -0.39352 -0.40209 -0.37801 C -0.41129 -0.3456 -0.41441 -0.30486 -0.41997 -0.2706 C -0.42275 -0.2537 -0.429 -0.23727 -0.43611 -0.22315 C -0.43715 -0.22106 -0.43733 -0.21736 -0.43924 -0.21666 C -0.44254 -0.21528 -0.44896 -0.2125 -0.44896 -0.21227 C -0.45 -0.21041 -0.45052 -0.20764 -0.45209 -0.20602 C -0.45469 -0.20324 -0.46754 -0.19815 -0.47153 -0.19514 C -0.475 -0.19259 -0.47795 -0.18935 -0.48125 -0.18657 C -0.48403 -0.18403 -0.4908 -0.18241 -0.4908 -0.18217 C -0.49775 -0.17616 -0.50486 -0.17129 -0.51181 -0.16504 C -0.51372 -0.16342 -0.51632 -0.16366 -0.51823 -0.16296 C -0.52743 -0.15949 -0.53663 -0.15625 -0.54566 -0.15231 C -0.56233 -0.15301 -0.579 -0.15324 -0.59566 -0.1544 C -0.60018 -0.15463 -0.60174 -0.1581 -0.60538 -0.16088 C -0.62639 -0.17662 -0.60382 -0.15741 -0.62483 -0.17592 C -0.63247 -0.18264 -0.63525 -0.19282 -0.64254 -0.19954 C -0.64861 -0.21227 -0.65677 -0.22407 -0.66354 -0.23611 C -0.66511 -0.23889 -0.66667 -0.2419 -0.66823 -0.24467 C -0.66979 -0.24745 -0.67309 -0.25324 -0.67309 -0.25301 C -0.67952 -0.27708 -0.68768 -0.30254 -0.6974 -0.3243 C -0.70052 -0.34143 -0.70104 -0.34838 -0.70209 -0.36944 C -0.70035 -0.42268 -0.7033 -0.40139 -0.6974 -0.43403 C -0.69549 -0.44421 -0.68976 -0.45278 -0.68611 -0.4618 C -0.6717 -0.49676 -0.64965 -0.51944 -0.61997 -0.5243 C -0.60174 -0.52338 -0.57396 -0.52315 -0.55382 -0.51991 C -0.54358 -0.51829 -0.52309 -0.51342 -0.52309 -0.51319 C -0.51684 -0.51088 -0.51181 -0.50532 -0.50538 -0.50278 C -0.50452 -0.50231 -0.49653 -0.49907 -0.49566 -0.49838 C -0.48698 -0.4919 -0.47952 -0.48333 -0.46997 -0.47916 C -0.4684 -0.47778 -0.46684 -0.47592 -0.46511 -0.47477 C -0.46354 -0.47384 -0.46181 -0.47384 -0.46025 -0.47268 C -0.45677 -0.47014 -0.45052 -0.46412 -0.45052 -0.46389 C -0.44636 -0.45555 -0.43889 -0.44884 -0.43281 -0.44259 C -0.42969 -0.43935 -0.42639 -0.4368 -0.42309 -0.43403 C -0.42153 -0.43264 -0.41823 -0.42963 -0.41823 -0.4294 C -0.41163 -0.41597 -0.40243 -0.4044 -0.39566 -0.39097 C -0.39288 -0.37592 -0.38941 -0.36088 -0.38125 -0.35 C -0.38073 -0.34791 -0.38021 -0.3456 -0.37952 -0.34352 C -0.37865 -0.3412 -0.37709 -0.33958 -0.37639 -0.33727 C -0.37066 -0.32014 -0.37691 -0.32778 -0.36823 -0.31991 C -0.36459 -0.3044 -0.36979 -0.32315 -0.36181 -0.30717 C -0.35538 -0.29421 -0.36667 -0.30648 -0.35538 -0.29629 C -0.35243 -0.28379 -0.34045 -0.26805 -0.33281 -0.25972 C -0.32726 -0.25347 -0.32674 -0.24768 -0.31997 -0.24467 C -0.31268 -0.22986 -0.32153 -0.24444 -0.31181 -0.23611 C -0.29965 -0.22546 -0.31372 -0.23241 -0.30209 -0.22754 C -0.29167 -0.21296 -0.30295 -0.22685 -0.29254 -0.21898 C -0.27379 -0.20486 -0.29202 -0.21412 -0.27309 -0.20602 C -0.26858 -0.20416 -0.26476 -0.1993 -0.26025 -0.19745 C -0.25122 -0.18912 -0.23889 -0.18704 -0.22795 -0.18241 C -0.19636 -0.18356 -0.18403 -0.17963 -0.16059 -0.18889 C -0.15347 -0.19143 -0.14549 -0.19282 -0.13924 -0.19745 C -0.13577 -0.2 -0.13281 -0.20324 -0.12952 -0.20602 C -0.12795 -0.20741 -0.12483 -0.21018 -0.12483 -0.20995 C -0.11979 -0.22014 -0.11233 -0.22592 -0.10695 -0.23611 C -0.10469 -0.24028 -0.10261 -0.24467 -0.10052 -0.24907 C -0.09948 -0.25116 -0.0974 -0.25555 -0.0974 -0.25532 C -0.09531 -0.26551 -0.0934 -0.27592 -0.0908 -0.28565 C -0.08924 -0.31944 -0.08525 -0.35694 -0.09566 -0.38889 C -0.09896 -0.39907 -0.10538 -0.4044 -0.10868 -0.41458 C -0.11372 -0.43032 -0.11702 -0.44722 -0.12639 -0.45972 C -0.1316 -0.47361 -0.13733 -0.48935 -0.14566 -0.50069 C -0.14844 -0.50416 -0.1599 -0.51412 -0.16181 -0.51574 C -0.1684 -0.52106 -0.17882 -0.52129 -0.18629 -0.5243 C -0.23212 -0.52315 -0.26233 -0.52778 -0.30209 -0.51342 C -0.31823 -0.5 -0.29688 -0.51713 -0.31181 -0.50717 C -0.31736 -0.50347 -0.32118 -0.49653 -0.32639 -0.49213 C -0.33403 -0.47847 -0.33906 -0.46551 -0.34566 -0.45116 C -0.35226 -0.43704 -0.36007 -0.4243 -0.36667 -0.41018 C -0.37222 -0.39815 -0.375 -0.38704 -0.38125 -0.37592 C -0.3849 -0.35625 -0.38195 -0.36366 -0.38768 -0.35231 C -0.3915 -0.33657 -0.39393 -0.31666 -0.40052 -0.30278 C -0.40104 -0.3 -0.40122 -0.29699 -0.40209 -0.29421 C -0.40278 -0.2919 -0.40469 -0.29028 -0.40538 -0.28773 C -0.40903 -0.275 -0.40799 -0.26852 -0.41354 -0.25764 C -0.41684 -0.24375 -0.42934 -0.22546 -0.43924 -0.21898 C -0.44219 -0.20648 -0.4382 -0.21713 -0.4474 -0.21018 C -0.4592 -0.20116 -0.46285 -0.19398 -0.47483 -0.18889 C -0.4842 -0.18009 -0.49584 -0.1794 -0.50695 -0.17592 C -0.5474 -0.17708 -0.57934 -0.17477 -0.61667 -0.18449 C -0.62101 -0.18727 -0.62604 -0.18842 -0.62952 -0.19305 C -0.63455 -0.19977 -0.63872 -0.20509 -0.64566 -0.2081 C -0.65 -0.2125 -0.65434 -0.2169 -0.65868 -0.22106 C -0.66025 -0.22268 -0.66354 -0.22546 -0.66354 -0.22523 C -0.66858 -0.25347 -0.68264 -0.275 -0.68768 -0.30278 C -0.68976 -0.33102 -0.69427 -0.35509 -0.6974 -0.38241 C -0.69722 -0.3919 -0.70417 -0.46157 -0.6908 -0.48773 C -0.68715 -0.50278 -0.67709 -0.50949 -0.66667 -0.51574 C -0.64688 -0.52754 -0.62518 -0.53472 -0.60382 -0.53935 C -0.54479 -0.53796 -0.53125 -0.53958 -0.48924 -0.53287 C -0.4783 -0.52824 -0.49167 -0.53403 -0.47483 -0.52639 C -0.47327 -0.52569 -0.46997 -0.5243 -0.46997 -0.52407 C -0.46424 -0.51852 -0.45816 -0.51435 -0.45209 -0.50926 C -0.45104 -0.50717 -0.45035 -0.5044 -0.44896 -0.50278 C -0.44601 -0.4993 -0.43924 -0.49421 -0.43924 -0.49398 C -0.43247 -0.47546 -0.42049 -0.46111 -0.41354 -0.44259 C -0.40868 -0.4294 -0.40347 -0.4162 -0.3974 -0.40393 C -0.39688 -0.40023 -0.39705 -0.39629 -0.39566 -0.39305 C -0.39306 -0.3868 -0.38611 -0.37592 -0.38611 -0.37569 C -0.38299 -0.36065 -0.3724 -0.34143 -0.36667 -0.32639 C -0.36337 -0.3044 -0.36806 -0.32708 -0.35868 -0.30486 C -0.35278 -0.29051 -0.36198 -0.30069 -0.35209 -0.29213 C -0.34549 -0.26458 -0.33056 -0.25625 -0.31667 -0.23819 C -0.31528 -0.23634 -0.31511 -0.23333 -0.31372 -0.23171 C -0.30955 -0.22754 -0.30486 -0.22454 -0.30052 -0.22106 C -0.29861 -0.21944 -0.2974 -0.21666 -0.29584 -0.21458 C -0.28941 -0.20741 -0.28247 -0.20231 -0.27483 -0.19745 C -0.26719 -0.18727 -0.25608 -0.1794 -0.24566 -0.17592 C -0.23959 -0.1706 -0.23334 -0.16829 -0.22656 -0.16504 C -0.20816 -0.16643 -0.18525 -0.16597 -0.1684 -0.18009 C -0.15278 -0.19305 -0.14271 -0.21204 -0.12795 -0.22546 C -0.11719 -0.24699 -0.13472 -0.21412 -0.11823 -0.23611 C -0.1165 -0.23842 -0.11632 -0.2419 -0.11511 -0.24467 C -0.11163 -0.25278 -0.10834 -0.25926 -0.10382 -0.2662 C -0.10209 -0.26898 -0.10052 -0.27176 -0.09896 -0.27477 C -0.0967 -0.27893 -0.09254 -0.28773 -0.09254 -0.2875 C -0.08993 -0.30023 -0.08768 -0.32639 -0.08768 -0.32616 C -0.0882 -0.3544 -0.0882 -0.38217 -0.08924 -0.41018 C -0.08959 -0.41991 -0.09636 -0.43148 -0.09896 -0.44051 C -0.10191 -0.45069 -0.10417 -0.46134 -0.10868 -0.4706 C -0.1099 -0.47315 -0.11215 -0.47454 -0.11354 -0.47685 C -0.13247 -0.50717 -0.15035 -0.52245 -0.17795 -0.53495 C -0.18472 -0.53796 -0.19202 -0.54467 -0.19896 -0.54583 C -0.20643 -0.54699 -0.21424 -0.54722 -0.22153 -0.54791 C -0.24115 -0.54629 -0.25729 -0.54444 -0.27483 -0.53495 C -0.28733 -0.51759 -0.27118 -0.53773 -0.28611 -0.52639 C -0.28802 -0.525 -0.28906 -0.52176 -0.2908 -0.51991 C -0.29653 -0.51342 -0.30191 -0.50717 -0.30868 -0.50278 C -0.31754 -0.48449 -0.30365 -0.51227 -0.31997 -0.48773 C -0.33108 -0.47129 -0.32101 -0.47708 -0.33125 -0.47268 C -0.33785 -0.46111 -0.34688 -0.4537 -0.35382 -0.44259 C -0.35799 -0.43611 -0.36129 -0.42801 -0.36511 -0.42106 C -0.37518 -0.40301 -0.38594 -0.38472 -0.3941 -0.36504 C -0.40035 -0.35046 -0.40347 -0.33379 -0.40695 -0.31782 C -0.41025 -0.30301 -0.41632 -0.28935 -0.41997 -0.27477 C -0.42413 -0.25787 -0.42882 -0.23773 -0.43924 -0.22546 C -0.44861 -0.21435 -0.46111 -0.20463 -0.47309 -0.19954 C -0.48177 -0.19166 -0.49132 -0.18611 -0.50052 -0.18009 C -0.50521 -0.17685 -0.50486 -0.17477 -0.51025 -0.17384 C -0.52153 -0.17199 -0.53281 -0.17083 -0.5441 -0.16944 C -0.56424 -0.1706 -0.58715 -0.16944 -0.60695 -0.17801 C -0.61424 -0.18449 -0.62031 -0.18796 -0.62795 -0.19514 C -0.63368 -0.20069 -0.63594 -0.20995 -0.6408 -0.21666 C -0.64306 -0.225 -0.6474 -0.23055 -0.65052 -0.23819 C -0.65903 -0.25903 -0.65174 -0.24421 -0.65868 -0.25764 C -0.66111 -0.26759 -0.66268 -0.27778 -0.66511 -0.28773 C -0.66788 -0.32176 -0.66788 -0.35185 -0.66667 -0.38657 C -0.66563 -0.41273 -0.66615 -0.4368 -0.65209 -0.45555 C -0.64965 -0.46504 -0.64705 -0.46296 -0.6408 -0.46829 C -0.63525 -0.47986 -0.62327 -0.48217 -0.61354 -0.48565 C -0.59775 -0.49907 -0.57309 -0.49699 -0.55538 -0.50069 C -0.52101 -0.5 -0.48646 -0.49977 -0.45209 -0.49838 C -0.44358 -0.49815 -0.43455 -0.49583 -0.42639 -0.49213 C -0.42309 -0.49074 -0.41667 -0.48773 -0.41667 -0.4875 C -0.41511 -0.48634 -0.41354 -0.48449 -0.41181 -0.48333 C -0.41025 -0.48241 -0.40834 -0.48264 -0.40695 -0.48125 C -0.39653 -0.47014 -0.41129 -0.47801 -0.39896 -0.47268 C -0.39792 -0.4706 -0.39705 -0.46805 -0.39566 -0.4662 C -0.39427 -0.46435 -0.39202 -0.46366 -0.3908 -0.4618 C -0.38594 -0.4544 -0.38195 -0.44537 -0.37952 -0.43611 C -0.37656 -0.4118 -0.37795 -0.42754 -0.37795 -0.38889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0" dur="170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331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7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8CB72-9945-4EF5-BB32-0AA0376C5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04" y="274638"/>
            <a:ext cx="5736700" cy="1143000"/>
          </a:xfrm>
        </p:spPr>
        <p:txBody>
          <a:bodyPr/>
          <a:lstStyle/>
          <a:p>
            <a:r>
              <a:rPr lang="ru-RU" b="1" dirty="0"/>
              <a:t>Вопросы к задаче:</a:t>
            </a:r>
          </a:p>
        </p:txBody>
      </p:sp>
      <p:pic>
        <p:nvPicPr>
          <p:cNvPr id="4" name="Paul Mauriat - Brasilia Carnaval">
            <a:hlinkClick r:id="" action="ppaction://media"/>
            <a:extLst>
              <a:ext uri="{FF2B5EF4-FFF2-40B4-BE49-F238E27FC236}">
                <a16:creationId xmlns:a16="http://schemas.microsoft.com/office/drawing/2014/main" id="{891531BF-6360-4E3E-9B33-37CA145BE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6916" y="236538"/>
            <a:ext cx="609600" cy="6096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D61767-85AC-4777-A684-D649B3917C26}"/>
              </a:ext>
            </a:extLst>
          </p:cNvPr>
          <p:cNvSpPr/>
          <p:nvPr/>
        </p:nvSpPr>
        <p:spPr>
          <a:xfrm>
            <a:off x="1763688" y="1772816"/>
            <a:ext cx="61206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556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наследуются данные признаки?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556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Каковы генотипы  у Р1?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556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Какие гаметы образуются у организмов в первом скрещивании?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556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Какой генотип у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F1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556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Какие гаметы образуются у организмов во втором скрещивании?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556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Какие генотипы у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F2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556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мы видим новые сочетания признаков?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8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8CB72-9945-4EF5-BB32-0AA0376C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Домашнее задание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8D0325-0C8C-416F-880B-CD9177BCFC0F}"/>
              </a:ext>
            </a:extLst>
          </p:cNvPr>
          <p:cNvSpPr/>
          <p:nvPr/>
        </p:nvSpPr>
        <p:spPr>
          <a:xfrm>
            <a:off x="1571604" y="1556792"/>
            <a:ext cx="68888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600" dirty="0"/>
              <a:t>§ 43, знать новые термины, формулировать </a:t>
            </a:r>
            <a:r>
              <a:rPr lang="en-US" sz="3600" dirty="0"/>
              <a:t>III</a:t>
            </a:r>
            <a:r>
              <a:rPr lang="ru-RU" sz="3600" dirty="0"/>
              <a:t> закон Менделя;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/>
              <a:t>решить задачу №6 (с. 181);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/>
              <a:t>придумать и решить задачу на </a:t>
            </a:r>
            <a:r>
              <a:rPr lang="ru-RU" sz="3600" dirty="0" err="1"/>
              <a:t>дигибридное</a:t>
            </a:r>
            <a:r>
              <a:rPr lang="ru-RU" sz="3600" dirty="0"/>
              <a:t> скрещивание*</a:t>
            </a:r>
          </a:p>
        </p:txBody>
      </p:sp>
    </p:spTree>
    <p:extLst>
      <p:ext uri="{BB962C8B-B14F-4D97-AF65-F5344CB8AC3E}">
        <p14:creationId xmlns:p14="http://schemas.microsoft.com/office/powerpoint/2010/main" val="191627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9CB7FB5-8872-4E62-A10A-311DD430E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6995" y="404664"/>
            <a:ext cx="7065985" cy="1500187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Прошу, не сомневайтесь вы в своём таланте,</a:t>
            </a:r>
          </a:p>
          <a:p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в вашей жизни всё будет в доминанте!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4286A4F-3208-4EF2-A0F6-8206A1D3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2286000"/>
            <a:ext cx="7115196" cy="1143000"/>
          </a:xfrm>
        </p:spPr>
        <p:txBody>
          <a:bodyPr/>
          <a:lstStyle/>
          <a:p>
            <a:r>
              <a:rPr lang="ru-RU" dirty="0"/>
              <a:t>СПАСИБО ЗА УРОК!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6AD5A2-7741-43D5-9F74-B198CBBB5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852936"/>
            <a:ext cx="38884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2597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S_RU_RU_6_8March_StylishFlowersOnWhite_2007v_Rus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419A8E1-C6EB-4260-AC68-A497561CCE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сo стилизованными цветами</Template>
  <TotalTime>216</TotalTime>
  <Words>339</Words>
  <Application>Microsoft Office PowerPoint</Application>
  <PresentationFormat>Экран (4:3)</PresentationFormat>
  <Paragraphs>40</Paragraphs>
  <Slides>9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22" baseType="lpstr">
      <vt:lpstr>Arial</vt:lpstr>
      <vt:lpstr>Berlin Sans FB Demi</vt:lpstr>
      <vt:lpstr>Calibri</vt:lpstr>
      <vt:lpstr>Comic Sans MS</vt:lpstr>
      <vt:lpstr>Segoe</vt:lpstr>
      <vt:lpstr>Segoe Light</vt:lpstr>
      <vt:lpstr>Segoe Print</vt:lpstr>
      <vt:lpstr>Times New Roman</vt:lpstr>
      <vt:lpstr>Tw Cen MT</vt:lpstr>
      <vt:lpstr>Wingdings</vt:lpstr>
      <vt:lpstr>Wingdings 2</vt:lpstr>
      <vt:lpstr>MS_RU_RU_6_8March_StylishFlowersOnWhite_2007v_Russia</vt:lpstr>
      <vt:lpstr>Обычная</vt:lpstr>
      <vt:lpstr>Конкурс на замещение вакантных должностей в оранжерее имени Грегора Менделя</vt:lpstr>
      <vt:lpstr>Анкета на соискание вакантной должности в оранжерее имени Г. Менделя</vt:lpstr>
      <vt:lpstr>Анкета на соискание вакантной должности в оранжерее имени Г. Менделя</vt:lpstr>
      <vt:lpstr>Презентация PowerPoint</vt:lpstr>
      <vt:lpstr>Презентация PowerPoint</vt:lpstr>
      <vt:lpstr>Презентация PowerPoint</vt:lpstr>
      <vt:lpstr>Вопросы к задаче:</vt:lpstr>
      <vt:lpstr>Домашнее задание</vt:lpstr>
      <vt:lpstr>СПАСИБО ЗА УРОК!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subject>Шаблон оформления</dc:subject>
  <dc:creator>Ольга</dc:creator>
  <cp:keywords/>
  <dc:description>Корпорация Майкрософт
Шаблон оформления</dc:description>
  <cp:lastModifiedBy>Ольга</cp:lastModifiedBy>
  <cp:revision>19</cp:revision>
  <dcterms:created xsi:type="dcterms:W3CDTF">2018-03-14T14:07:40Z</dcterms:created>
  <dcterms:modified xsi:type="dcterms:W3CDTF">2018-03-14T20:19:36Z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TC103899619990</vt:lpwstr>
  </property>
</Properties>
</file>